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7" r:id="rId11"/>
    <p:sldId id="265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4124" autoAdjust="0"/>
  </p:normalViewPr>
  <p:slideViewPr>
    <p:cSldViewPr>
      <p:cViewPr varScale="1">
        <p:scale>
          <a:sx n="57" d="100"/>
          <a:sy n="57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75DE72-8974-4AB6-B6A2-F5DA4174B24D}" type="datetimeFigureOut">
              <a:rPr lang="en-US" smtClean="0"/>
              <a:pPr/>
              <a:t>9/18/2008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68C84-CFFE-4463-843B-471989AA72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C0C7D-96FB-4C5C-8FC2-F80941371127}" type="datetimeFigureOut">
              <a:rPr lang="en-US" smtClean="0"/>
              <a:pPr/>
              <a:t>9/18/2008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57BA6A-1B89-41E3-B618-7AD4B07E4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illrichardson.wikispaces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57BA6A-1B89-41E3-B618-7AD4B07E43F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Wikis:  everyone can add, edit, change, or delete (unless page is locked by the wiki organizer)</a:t>
            </a:r>
          </a:p>
          <a:p>
            <a:r>
              <a:rPr lang="en-US" baseline="0" dirty="0" smtClean="0"/>
              <a:t>Blogs are like journals:  others cannot edit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57BA6A-1B89-41E3-B618-7AD4B07E43F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Technology policy should include a code of ethics</a:t>
            </a:r>
            <a:r>
              <a:rPr lang="en-US" baseline="0" dirty="0" smtClean="0"/>
              <a:t> and a set of procedures</a:t>
            </a:r>
          </a:p>
          <a:p>
            <a:r>
              <a:rPr lang="en-US" baseline="0" dirty="0" smtClean="0"/>
              <a:t>Have frank conversations with students (create a cyber awareness survey to initiate conversation)</a:t>
            </a:r>
          </a:p>
          <a:p>
            <a:r>
              <a:rPr lang="en-US" baseline="0" dirty="0" smtClean="0"/>
              <a:t>Student and teacher code of ethics (create or modify and existing one)</a:t>
            </a:r>
          </a:p>
          <a:p>
            <a:r>
              <a:rPr lang="en-US" baseline="0" dirty="0" smtClean="0"/>
              <a:t>Talk about how information may be released in the blog or wiki (names, pictures, etc.) – refer to school policy &amp; privacy acts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57BA6A-1B89-41E3-B618-7AD4B07E43F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57BA6A-1B89-41E3-B618-7AD4B07E43F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don’t</a:t>
            </a:r>
            <a:r>
              <a:rPr lang="en-US" baseline="0" dirty="0" smtClean="0"/>
              <a:t> need to be a technology expert, but you do need to have some understanding of the tools and the educational potential of those tools.</a:t>
            </a:r>
          </a:p>
          <a:p>
            <a:r>
              <a:rPr lang="en-US" baseline="0" dirty="0" smtClean="0"/>
              <a:t>They need to understand what effective tech support looks like and how to fund for appropriate staffing and training.</a:t>
            </a:r>
          </a:p>
          <a:p>
            <a:r>
              <a:rPr lang="en-US" baseline="0" dirty="0" smtClean="0"/>
              <a:t>Need to understand what constitutes effective tech usage so that they can evaluate it and facilitate it </a:t>
            </a:r>
            <a:r>
              <a:rPr lang="en-US" baseline="0" dirty="0" err="1" smtClean="0"/>
              <a:t>schoolwide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Need training in legal, ethical, and policy issues related to student and employee use of the tools.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57BA6A-1B89-41E3-B618-7AD4B07E43F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Commoncraft</a:t>
            </a:r>
            <a:r>
              <a:rPr lang="en-US" dirty="0" smtClean="0"/>
              <a:t> “in plain </a:t>
            </a:r>
            <a:r>
              <a:rPr lang="en-US" dirty="0" err="1" smtClean="0"/>
              <a:t>english</a:t>
            </a:r>
            <a:r>
              <a:rPr lang="en-US" dirty="0" smtClean="0"/>
              <a:t>” video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57BA6A-1B89-41E3-B618-7AD4B07E43F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 directed</a:t>
            </a:r>
            <a:r>
              <a:rPr lang="en-US" baseline="0" dirty="0" smtClean="0"/>
              <a:t> or teacher directed:  </a:t>
            </a:r>
            <a:r>
              <a:rPr lang="en-US" dirty="0" smtClean="0"/>
              <a:t>A wiki</a:t>
            </a:r>
            <a:r>
              <a:rPr lang="en-US" baseline="0" dirty="0" smtClean="0"/>
              <a:t> can be something that teachers create or that students create:  teachers may create a wiki as supplemental information for the class.  Students may create a wiki collectively for a particular topic</a:t>
            </a:r>
            <a:endParaRPr lang="en-US" dirty="0" smtClean="0"/>
          </a:p>
          <a:p>
            <a:r>
              <a:rPr lang="en-US" dirty="0" smtClean="0"/>
              <a:t>Wikis are useful for creating</a:t>
            </a:r>
            <a:r>
              <a:rPr lang="en-US" baseline="0" dirty="0" smtClean="0"/>
              <a:t> documents collaboratively (agendas, staff meetings, policy documents)</a:t>
            </a:r>
          </a:p>
          <a:p>
            <a:r>
              <a:rPr lang="en-US" baseline="0" dirty="0" smtClean="0"/>
              <a:t>Readers can write, add, edit, and change the web page (wiki) at any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57BA6A-1B89-41E3-B618-7AD4B07E43F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hlinkClick r:id="rId3"/>
              </a:rPr>
              <a:t>http://willrichardson.wikispaces.com/</a:t>
            </a:r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57BA6A-1B89-41E3-B618-7AD4B07E43F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Commoncraft</a:t>
            </a:r>
            <a:r>
              <a:rPr lang="en-US" dirty="0" smtClean="0"/>
              <a:t> “in plain </a:t>
            </a:r>
            <a:r>
              <a:rPr lang="en-US" dirty="0" err="1" smtClean="0"/>
              <a:t>english</a:t>
            </a:r>
            <a:r>
              <a:rPr lang="en-US" dirty="0" smtClean="0"/>
              <a:t>” video.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57BA6A-1B89-41E3-B618-7AD4B07E43F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Interactive:</a:t>
            </a:r>
            <a:r>
              <a:rPr lang="en-US" baseline="0" dirty="0" smtClean="0"/>
              <a:t>  different than </a:t>
            </a:r>
            <a:r>
              <a:rPr lang="en-US" baseline="0" dirty="0" err="1" smtClean="0"/>
              <a:t>listservs</a:t>
            </a:r>
            <a:r>
              <a:rPr lang="en-US" baseline="0" dirty="0" smtClean="0"/>
              <a:t> and static web pages</a:t>
            </a:r>
          </a:p>
          <a:p>
            <a:r>
              <a:rPr lang="en-US" baseline="0" dirty="0" smtClean="0"/>
              <a:t>ELL:   students acquire language skills best through meaningful engagement with the language (as opposed to a list of grammatical rules to master).  Create opportunities for social engagement and cooperative learning.  AUTHENITIC LANGUAGE ACTIVITIES.</a:t>
            </a:r>
          </a:p>
          <a:p>
            <a:r>
              <a:rPr lang="en-US" baseline="0" dirty="0" smtClean="0"/>
              <a:t>Use a blog for science or math to discuss concepts </a:t>
            </a:r>
          </a:p>
          <a:p>
            <a:r>
              <a:rPr lang="en-US" baseline="0" dirty="0" smtClean="0"/>
              <a:t>Special education blog (http://specialed.about.com)</a:t>
            </a:r>
          </a:p>
          <a:p>
            <a:r>
              <a:rPr lang="en-US" baseline="0" dirty="0" smtClean="0"/>
              <a:t>http://classblogmeister.com and www.gaggle.net are developed for schools and mandate teacher supervision.  Edublogs.org is also an educational blogging site commonly used for secondary and adult purposes.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57BA6A-1B89-41E3-B618-7AD4B07E43F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 created</a:t>
            </a:r>
            <a:r>
              <a:rPr lang="en-US" baseline="0" dirty="0" smtClean="0"/>
              <a:t> blogs for students</a:t>
            </a:r>
          </a:p>
          <a:p>
            <a:r>
              <a:rPr lang="en-US" baseline="0" dirty="0" smtClean="0"/>
              <a:t>Teacher created blogs for parents</a:t>
            </a:r>
          </a:p>
          <a:p>
            <a:r>
              <a:rPr lang="en-US" baseline="0" dirty="0" smtClean="0"/>
              <a:t>Teacher created blogs for other teachers/admin</a:t>
            </a:r>
          </a:p>
          <a:p>
            <a:r>
              <a:rPr lang="en-US" baseline="0" dirty="0" smtClean="0"/>
              <a:t>Student created blogs for class topics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57BA6A-1B89-41E3-B618-7AD4B07E43F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blog is a great way to bypass local media and “get” your</a:t>
            </a:r>
            <a:r>
              <a:rPr lang="en-US" baseline="0" dirty="0" smtClean="0"/>
              <a:t> own version of the story out there and to get “feedback”</a:t>
            </a:r>
          </a:p>
          <a:p>
            <a:r>
              <a:rPr lang="en-US" baseline="0" dirty="0" smtClean="0"/>
              <a:t>Facilitate feelings of community within your school organization</a:t>
            </a:r>
          </a:p>
          <a:p>
            <a:r>
              <a:rPr lang="en-US" baseline="0" dirty="0" smtClean="0"/>
              <a:t>Parents are increasingly checking out school websites as part of their relocation decision making (marketing)</a:t>
            </a:r>
          </a:p>
          <a:p>
            <a:r>
              <a:rPr lang="en-US" baseline="0" dirty="0" smtClean="0"/>
              <a:t>Create customers (parents &amp; community members)  who are passionate about their school and talk about how great it is to everyone they meet</a:t>
            </a:r>
          </a:p>
          <a:p>
            <a:r>
              <a:rPr lang="en-US" baseline="0" dirty="0" smtClean="0"/>
              <a:t>Put thoughts out there for the community to chew on</a:t>
            </a:r>
          </a:p>
          <a:p>
            <a:r>
              <a:rPr lang="en-US" baseline="0" dirty="0" smtClean="0"/>
              <a:t>Advocate change or ask readers to become informed on issues (state and local legislative action)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57BA6A-1B89-41E3-B618-7AD4B07E43F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FA217-5E1C-40A2-8439-86A333EB2B67}" type="datetimeFigureOut">
              <a:rPr lang="en-US" smtClean="0"/>
              <a:pPr/>
              <a:t>9/18/2008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714B264-D60B-4E5F-8DA4-E31DAC9484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FA217-5E1C-40A2-8439-86A333EB2B67}" type="datetimeFigureOut">
              <a:rPr lang="en-US" smtClean="0"/>
              <a:pPr/>
              <a:t>9/18/2008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4B264-D60B-4E5F-8DA4-E31DAC948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714B264-D60B-4E5F-8DA4-E31DAC9484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FA217-5E1C-40A2-8439-86A333EB2B67}" type="datetimeFigureOut">
              <a:rPr lang="en-US" smtClean="0"/>
              <a:pPr/>
              <a:t>9/18/2008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FA217-5E1C-40A2-8439-86A333EB2B67}" type="datetimeFigureOut">
              <a:rPr lang="en-US" smtClean="0"/>
              <a:pPr/>
              <a:t>9/18/2008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714B264-D60B-4E5F-8DA4-E31DAC9484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FA217-5E1C-40A2-8439-86A333EB2B67}" type="datetimeFigureOut">
              <a:rPr lang="en-US" smtClean="0"/>
              <a:pPr/>
              <a:t>9/18/2008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714B264-D60B-4E5F-8DA4-E31DAC9484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4AFA217-5E1C-40A2-8439-86A333EB2B67}" type="datetimeFigureOut">
              <a:rPr lang="en-US" smtClean="0"/>
              <a:pPr/>
              <a:t>9/18/2008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4B264-D60B-4E5F-8DA4-E31DAC9484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FA217-5E1C-40A2-8439-86A333EB2B67}" type="datetimeFigureOut">
              <a:rPr lang="en-US" smtClean="0"/>
              <a:pPr/>
              <a:t>9/18/2008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714B264-D60B-4E5F-8DA4-E31DAC9484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FA217-5E1C-40A2-8439-86A333EB2B67}" type="datetimeFigureOut">
              <a:rPr lang="en-US" smtClean="0"/>
              <a:pPr/>
              <a:t>9/18/2008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714B264-D60B-4E5F-8DA4-E31DAC948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FA217-5E1C-40A2-8439-86A333EB2B67}" type="datetimeFigureOut">
              <a:rPr lang="en-US" smtClean="0"/>
              <a:pPr/>
              <a:t>9/18/2008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14B264-D60B-4E5F-8DA4-E31DAC948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714B264-D60B-4E5F-8DA4-E31DAC9484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FA217-5E1C-40A2-8439-86A333EB2B67}" type="datetimeFigureOut">
              <a:rPr lang="en-US" smtClean="0"/>
              <a:pPr/>
              <a:t>9/18/2008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714B264-D60B-4E5F-8DA4-E31DAC9484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4AFA217-5E1C-40A2-8439-86A333EB2B67}" type="datetimeFigureOut">
              <a:rPr lang="en-US" smtClean="0"/>
              <a:pPr/>
              <a:t>9/18/2008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4AFA217-5E1C-40A2-8439-86A333EB2B67}" type="datetimeFigureOut">
              <a:rPr lang="en-US" smtClean="0"/>
              <a:pPr/>
              <a:t>9/18/2008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714B264-D60B-4E5F-8DA4-E31DAC9484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7BAU2XX5W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terrythetennisball.wikispaces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stat21.wikispaces.com/" TargetMode="External"/><Relationship Id="rId4" Type="http://schemas.openxmlformats.org/officeDocument/2006/relationships/hyperlink" Target="http://wiki.woodward.edu/hannalee/doku.php?id=hannale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ertube.com/view_video.php?viewkey=367ab9eed5af82966a48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dstat21.edublogs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montrose.communityblogs.us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/>
              <a:t>Elementary applications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Blogs &amp; Wikis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10400" y="5867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1"/>
                </a:solidFill>
              </a:rPr>
              <a:t>ESA Region 2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5" name="Picture 4" descr="esa logo attemp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67600" y="5105400"/>
            <a:ext cx="932688" cy="7218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3276600"/>
          </a:xfrm>
        </p:spPr>
        <p:txBody>
          <a:bodyPr>
            <a:normAutofit/>
          </a:bodyPr>
          <a:lstStyle/>
          <a:p>
            <a:r>
              <a:rPr lang="en-US" dirty="0" smtClean="0"/>
              <a:t>Writing process:  Blog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Reflective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Personal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Cannot be edited by others</a:t>
            </a:r>
          </a:p>
          <a:p>
            <a:endParaRPr lang="en-US" dirty="0" smtClean="0"/>
          </a:p>
          <a:p>
            <a:r>
              <a:rPr lang="en-US" dirty="0" smtClean="0"/>
              <a:t>Collaborative writing: wiki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Peer review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Teams or groups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Changes are tracked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Blog or To Wiki?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and Adhere to school technology policy</a:t>
            </a:r>
          </a:p>
          <a:p>
            <a:r>
              <a:rPr lang="en-US" dirty="0" smtClean="0"/>
              <a:t>Review the entire policy with staff, students and parents</a:t>
            </a:r>
          </a:p>
          <a:p>
            <a:r>
              <a:rPr lang="en-US" dirty="0" smtClean="0"/>
              <a:t>Teach ethical and legal behavior for technology use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&amp; Privacy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      Thank You!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www.edec.org/esa</a:t>
            </a:r>
            <a:endParaRPr lang="en-US" dirty="0"/>
          </a:p>
        </p:txBody>
      </p:sp>
      <p:pic>
        <p:nvPicPr>
          <p:cNvPr id="9" name="Picture Placeholder 8" descr="esa logo attempt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3014" b="3014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5638800"/>
            <a:ext cx="2438400" cy="609600"/>
          </a:xfrm>
        </p:spPr>
        <p:txBody>
          <a:bodyPr>
            <a:normAutofit/>
          </a:bodyPr>
          <a:lstStyle/>
          <a:p>
            <a:pPr algn="ctr"/>
            <a:r>
              <a:rPr lang="en-US" sz="1400" dirty="0" smtClean="0"/>
              <a:t>Melissa Goodwin</a:t>
            </a:r>
            <a:br>
              <a:rPr lang="en-US" sz="1400" dirty="0" smtClean="0"/>
            </a:br>
            <a:r>
              <a:rPr lang="en-US" sz="1400" dirty="0" smtClean="0"/>
              <a:t>mgoodwin@edec.org</a:t>
            </a:r>
            <a:endParaRPr lang="en-US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914400" y="2743200"/>
            <a:ext cx="7315200" cy="30480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 smtClean="0"/>
              <a:t>Do administrators have to be tech savvy?</a:t>
            </a:r>
          </a:p>
          <a:p>
            <a:endParaRPr lang="en-US" dirty="0" smtClean="0">
              <a:latin typeface="Georgia" pitchFamily="18" charset="0"/>
            </a:endParaRPr>
          </a:p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“Effective technology leaders are able to Facilitate a shared vision for technology in their school organization and mobilize staff and the local community into putting resources and effort into that vision” </a:t>
            </a:r>
          </a:p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(web 2.0 new tools, new schools)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Technology Leadership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371600" y="3352800"/>
            <a:ext cx="6480174" cy="1673225"/>
          </a:xfrm>
        </p:spPr>
        <p:txBody>
          <a:bodyPr/>
          <a:lstStyle/>
          <a:p>
            <a:r>
              <a:rPr lang="en-US" dirty="0" smtClean="0"/>
              <a:t>VIEW THE VIDEO ON YOUTUBE:</a:t>
            </a:r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www.youtube.com/watch?v=F7BAU2XX5Ws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Wiki?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35814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Collaborative authoring tool (21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skills)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Web based, can be accessed from anywhere with an internet connection (web 2.0)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May be student directed or teacher directed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Peer editing and writing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Eportfolios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Wikis?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35052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Collaborative storytelling</a:t>
            </a:r>
          </a:p>
          <a:p>
            <a:r>
              <a:rPr lang="en-US" dirty="0" smtClean="0">
                <a:hlinkClick r:id="rId3"/>
              </a:rPr>
              <a:t>http://terrythetennisball.wikispaces.com/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Kids teaching</a:t>
            </a:r>
          </a:p>
          <a:p>
            <a:endParaRPr lang="en-US" dirty="0" smtClean="0"/>
          </a:p>
          <a:p>
            <a:r>
              <a:rPr lang="en-US" dirty="0" smtClean="0"/>
              <a:t>Book studies</a:t>
            </a:r>
          </a:p>
          <a:p>
            <a:r>
              <a:rPr lang="en-US" dirty="0" smtClean="0">
                <a:hlinkClick r:id="rId4"/>
              </a:rPr>
              <a:t>http://wiki.woodward.edu/hannalee/doku.php?id=hannalee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Supplemental material for class</a:t>
            </a:r>
          </a:p>
          <a:p>
            <a:r>
              <a:rPr lang="en-US" dirty="0" smtClean="0">
                <a:hlinkClick r:id="rId5"/>
              </a:rPr>
              <a:t>httP://stat21.wikispaces.com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applications for K-5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371600" y="3200400"/>
            <a:ext cx="6480174" cy="1673225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VIEW THE VIDEO ON TEACHERTUBE</a:t>
            </a:r>
          </a:p>
          <a:p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www.teachertube.com/view_video.php?viewkey=367ab9eed5af82966a48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Blog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3200400"/>
          </a:xfrm>
        </p:spPr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Students write better when they have a real audience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Promote open dialogue where students share knowledge and reflect on a topic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Engaging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Interactive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Meet students “where they live”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ELL Students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Writing across content areas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Blog?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35052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Elementary school publishing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Student journals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3"/>
              </a:rPr>
              <a:t>http://sdstat21.edublogs.org/</a:t>
            </a:r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Teachers Communicate with parents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Daily chronicles of classroom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Community activism</a:t>
            </a:r>
          </a:p>
          <a:p>
            <a:r>
              <a:rPr lang="en-US" dirty="0" smtClean="0">
                <a:hlinkClick r:id="rId4"/>
              </a:rPr>
              <a:t>http://montrose.communityblogs.us/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 Applications for K-5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3200400"/>
            <a:ext cx="6480174" cy="25908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Public Relations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Community blogging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Branding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Create customer evangelists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Thought leadership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advocacy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an administrator  to blog: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405</TotalTime>
  <Words>812</Words>
  <Application>Microsoft Office PowerPoint</Application>
  <PresentationFormat>On-screen Show (4:3)</PresentationFormat>
  <Paragraphs>132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Blogs &amp; Wikis</vt:lpstr>
      <vt:lpstr>Effective Technology Leadership</vt:lpstr>
      <vt:lpstr>What is a Wiki?</vt:lpstr>
      <vt:lpstr>Why Wikis?</vt:lpstr>
      <vt:lpstr>Wiki applications for K-5</vt:lpstr>
      <vt:lpstr>What is a Blog</vt:lpstr>
      <vt:lpstr>Why Blog?</vt:lpstr>
      <vt:lpstr>Blog Applications for K-5</vt:lpstr>
      <vt:lpstr>Reasons for an administrator  to blog:</vt:lpstr>
      <vt:lpstr>To Blog or To Wiki?</vt:lpstr>
      <vt:lpstr>Safety &amp; Privacy</vt:lpstr>
      <vt:lpstr>       Thank You!  www.edec.org/esa</vt:lpstr>
    </vt:vector>
  </TitlesOfParts>
  <Company>EDEC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Elementary Principals Meeting</dc:title>
  <dc:creator>Melissa Goodwin</dc:creator>
  <cp:lastModifiedBy>Melissa Goodwin</cp:lastModifiedBy>
  <cp:revision>25</cp:revision>
  <dcterms:created xsi:type="dcterms:W3CDTF">2008-09-17T20:12:23Z</dcterms:created>
  <dcterms:modified xsi:type="dcterms:W3CDTF">2008-09-18T16:16:26Z</dcterms:modified>
</cp:coreProperties>
</file>